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980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806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5096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282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858446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648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931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534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945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238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87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02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884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878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317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557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7AB89-DB1B-4034-94CD-B3E2332104B6}" type="datetimeFigureOut">
              <a:rPr lang="ru-RU" smtClean="0"/>
              <a:t>07.02.2020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54F460B-C684-449A-9ACB-065C67E46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856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218364"/>
            <a:ext cx="9601196" cy="80521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казенное дошкольное образовательное учреждение Венгеровский детский сад №4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023581"/>
            <a:ext cx="8380862" cy="55273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 профессиональной деятельности педагогов</a:t>
            </a:r>
          </a:p>
          <a:p>
            <a:pPr marL="0" indent="0" algn="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педагог-психолог</a:t>
            </a:r>
          </a:p>
          <a:p>
            <a:pPr marL="0" indent="0" algn="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ервой квалификационной категории</a:t>
            </a:r>
          </a:p>
          <a:p>
            <a:pPr marL="0" indent="0" algn="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Т.А.Новоселова</a:t>
            </a:r>
          </a:p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Венгерово 2020г.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09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Внешняя мотивация - мотивация с применением внешних стимулов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11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77422"/>
            <a:ext cx="8596668" cy="9280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Экспресс-диагностика на выявление ведущего мотива профессиональной деятельности «Символы мотивации»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3141" y="1105470"/>
            <a:ext cx="6782938" cy="556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83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04715"/>
            <a:ext cx="8596668" cy="90075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Интерпретация экспресс-диагностики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«Символы мотивации»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05468"/>
            <a:ext cx="8596668" cy="5650173"/>
          </a:xfrm>
        </p:spPr>
        <p:txBody>
          <a:bodyPr/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«Золотая монета с изображением солнца»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материальная.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«Серебряная ладонь»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отношения в коллективе.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«Алмазная лестница»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карьерный рост.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«Изумрудная книга»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профессиональный рост.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«Сапфировый факел»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самореализация, отсутствие рутины.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«Платиновые часы»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гибкий график работы.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«Золотая стрела»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способность к продуцированию нового, новаторство, инновационный подход.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17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556681"/>
          </a:xfrm>
        </p:spPr>
        <p:txBody>
          <a:bodyPr>
            <a:normAutofit/>
          </a:bodyPr>
          <a:lstStyle/>
          <a:p>
            <a:pPr algn="just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Внутренняя мотивация – это выполнение определенной работы из-за интереса к ней, личного ощущения ее ценности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70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18364"/>
            <a:ext cx="8596668" cy="63052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Факторы, из которых складывается счастье человека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УДОВОЛЬСТВИЕ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ВОВЛЕЧЕННОСТЬ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СМЫСЛ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1569493" y="1009934"/>
            <a:ext cx="1009934" cy="18151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4121624" y="832513"/>
            <a:ext cx="1446663" cy="33846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7356143" y="832513"/>
            <a:ext cx="1514902" cy="41489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37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04716"/>
            <a:ext cx="8596668" cy="94169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82639"/>
            <a:ext cx="8596668" cy="5445457"/>
          </a:xfrm>
        </p:spPr>
        <p:txBody>
          <a:bodyPr>
            <a:normAutofit/>
          </a:bodyPr>
          <a:lstStyle/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Незапланированное мероприятие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(открытое занятие, развлечение с детьми)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новой комплексной программы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Транслирование своего опыта работы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(участие в конкурсах, написание статьи и т.д.)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на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должность основного воспитателя.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на должность руководителя методического объединения.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i="1" dirty="0" smtClean="0"/>
          </a:p>
          <a:p>
            <a:pPr marL="0" indent="0" algn="just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интерес-дело пойдет, если долг-надо постараться «вырастить в себе интерес»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224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6478"/>
            <a:ext cx="8596668" cy="77792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мотивации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64525"/>
            <a:ext cx="8596668" cy="497683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Есть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разные стратегии мотивации – мотивация «От» и «К». Это стратегии избегания и достижения. Мотивация «От» более неприятная. Легко теряется направление движения, для человека  важно уйти от проблемы, а не прийти 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цели. Мотивация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«К» более визуальная – представляется картина счастья! Человек часто не замечает препятствий при движении к цели. Это не хорошо и не плохо – это разные метапрограммы  каждого.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25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366215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104593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53</TotalTime>
  <Words>110</Words>
  <Application>Microsoft Office PowerPoint</Application>
  <PresentationFormat>Широкоэкранный</PresentationFormat>
  <Paragraphs>35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Trebuchet MS</vt:lpstr>
      <vt:lpstr>Wingdings 3</vt:lpstr>
      <vt:lpstr>Грань</vt:lpstr>
      <vt:lpstr>Муниципальное казенное дошкольное образовательное учреждение Венгеровский детский сад №4</vt:lpstr>
      <vt:lpstr> Внешняя мотивация - мотивация с применением внешних стимулов</vt:lpstr>
      <vt:lpstr>Экспресс-диагностика на выявление ведущего мотива профессиональной деятельности «Символы мотивации»</vt:lpstr>
      <vt:lpstr>Интерпретация экспресс-диагностики  «Символы мотивации»</vt:lpstr>
      <vt:lpstr> Внутренняя мотивация – это выполнение определенной работы из-за интереса к ней, личного ощущения ее ценности</vt:lpstr>
      <vt:lpstr>        Факторы, из которых складывается счастье человека          УДОВОЛЬСТВИЕ                                                    ВОВЛЕЧЕННОСТЬ                                                                                          СМЫСЛ</vt:lpstr>
      <vt:lpstr>Ситуации </vt:lpstr>
      <vt:lpstr>Стратегии мотивации</vt:lpstr>
      <vt:lpstr> 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дошкольное образовательное учреждение Венгеровский детский сад №4</dc:title>
  <dc:creator>Вячеслав</dc:creator>
  <cp:lastModifiedBy>Вячеслав</cp:lastModifiedBy>
  <cp:revision>10</cp:revision>
  <dcterms:created xsi:type="dcterms:W3CDTF">2020-02-07T06:17:31Z</dcterms:created>
  <dcterms:modified xsi:type="dcterms:W3CDTF">2020-02-07T07:11:20Z</dcterms:modified>
</cp:coreProperties>
</file>